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3AB-F777-4832-9030-176434D1E74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DB-E0DC-4CE6-95A0-D341249F9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D03AB-F777-4832-9030-176434D1E74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84DB-E0DC-4CE6-95A0-D341249F9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600199"/>
          </a:xfrm>
        </p:spPr>
        <p:txBody>
          <a:bodyPr>
            <a:normAutofit fontScale="90000"/>
          </a:bodyPr>
          <a:lstStyle/>
          <a:p>
            <a:r>
              <a:rPr lang="fr-FR" sz="2200" dirty="0" smtClean="0"/>
              <a:t/>
            </a:r>
            <a:br>
              <a:rPr lang="fr-FR" sz="2200" dirty="0" smtClean="0"/>
            </a:br>
            <a:r>
              <a:rPr lang="fr-FR" sz="2200" dirty="0"/>
              <a:t/>
            </a:r>
            <a:br>
              <a:rPr lang="fr-FR" sz="2200" dirty="0"/>
            </a:br>
            <a:r>
              <a:rPr lang="fr-FR" sz="2200" dirty="0" smtClean="0"/>
              <a:t/>
            </a:r>
            <a:br>
              <a:rPr lang="fr-FR" sz="2200" dirty="0" smtClean="0"/>
            </a:br>
            <a:r>
              <a:rPr lang="fr-FR" sz="2200" dirty="0"/>
              <a:t/>
            </a:r>
            <a:br>
              <a:rPr lang="fr-FR" sz="2200" dirty="0"/>
            </a:br>
            <a:r>
              <a:rPr lang="fr-FR" sz="2200" dirty="0" smtClean="0"/>
              <a:t/>
            </a:r>
            <a:br>
              <a:rPr lang="fr-FR" sz="2200" dirty="0" smtClean="0"/>
            </a:br>
            <a:r>
              <a:rPr lang="fr-FR" sz="3100" dirty="0" smtClean="0">
                <a:solidFill>
                  <a:srgbClr val="C00000"/>
                </a:solidFill>
                <a:latin typeface="Bell MT" pitchFamily="18" charset="0"/>
              </a:rPr>
              <a:t>Bonjour</a:t>
            </a:r>
            <a:r>
              <a:rPr lang="fr-FR" sz="3100" dirty="0">
                <a:solidFill>
                  <a:srgbClr val="C00000"/>
                </a:solidFill>
                <a:latin typeface="Bell MT" pitchFamily="18" charset="0"/>
              </a:rPr>
              <a:t>, je m’appelle Rob</a:t>
            </a:r>
            <a:r>
              <a:rPr lang="fr-FR" sz="3100" dirty="0" smtClean="0">
                <a:solidFill>
                  <a:srgbClr val="C00000"/>
                </a:solidFill>
                <a:latin typeface="Bell MT" pitchFamily="18" charset="0"/>
              </a:rPr>
              <a:t>.  </a:t>
            </a:r>
            <a:r>
              <a:rPr lang="fr-FR" sz="3100" dirty="0">
                <a:solidFill>
                  <a:srgbClr val="C00000"/>
                </a:solidFill>
                <a:latin typeface="Bell MT" pitchFamily="18" charset="0"/>
              </a:rPr>
              <a:t>J'ai 20 ans.</a:t>
            </a:r>
            <a:br>
              <a:rPr lang="fr-FR" sz="3100" dirty="0">
                <a:solidFill>
                  <a:srgbClr val="C00000"/>
                </a:solidFill>
                <a:latin typeface="Bell MT" pitchFamily="18" charset="0"/>
              </a:rPr>
            </a:br>
            <a:r>
              <a:rPr lang="fr-FR" sz="3100" dirty="0" smtClean="0">
                <a:solidFill>
                  <a:srgbClr val="C00000"/>
                </a:solidFill>
                <a:latin typeface="Bell MT" pitchFamily="18" charset="0"/>
              </a:rPr>
              <a:t> </a:t>
            </a:r>
            <a:r>
              <a:rPr lang="fr-FR" sz="3100" dirty="0" smtClean="0">
                <a:solidFill>
                  <a:srgbClr val="C00000"/>
                </a:solidFill>
                <a:latin typeface="Bell MT" pitchFamily="18" charset="0"/>
              </a:rPr>
              <a:t>Je fais </a:t>
            </a:r>
            <a:r>
              <a:rPr lang="fr-FR" sz="3100" dirty="0">
                <a:solidFill>
                  <a:srgbClr val="C00000"/>
                </a:solidFill>
                <a:latin typeface="Bell MT" pitchFamily="18" charset="0"/>
              </a:rPr>
              <a:t>du surf, joue au basket, et j’aime </a:t>
            </a:r>
            <a:r>
              <a:rPr lang="fr-FR" sz="3100" dirty="0" smtClean="0">
                <a:solidFill>
                  <a:srgbClr val="C00000"/>
                </a:solidFill>
                <a:latin typeface="Bell MT" pitchFamily="18" charset="0"/>
              </a:rPr>
              <a:t>les </a:t>
            </a:r>
            <a:r>
              <a:rPr lang="fr-FR" sz="3100" dirty="0">
                <a:solidFill>
                  <a:srgbClr val="C00000"/>
                </a:solidFill>
                <a:latin typeface="Bell MT" pitchFamily="18" charset="0"/>
              </a:rPr>
              <a:t>Voyage.</a:t>
            </a:r>
            <a:br>
              <a:rPr lang="fr-FR" sz="3100" dirty="0">
                <a:solidFill>
                  <a:srgbClr val="C00000"/>
                </a:solidFill>
                <a:latin typeface="Bell MT" pitchFamily="18" charset="0"/>
              </a:rPr>
            </a:br>
            <a:r>
              <a:rPr lang="fr-FR" dirty="0">
                <a:solidFill>
                  <a:srgbClr val="C00000"/>
                </a:solidFill>
              </a:rPr>
              <a:t/>
            </a:r>
            <a:br>
              <a:rPr lang="fr-FR" dirty="0">
                <a:solidFill>
                  <a:srgbClr val="C00000"/>
                </a:solidFill>
              </a:rPr>
            </a:br>
            <a:r>
              <a:rPr lang="fr-FR" dirty="0"/>
              <a:t/>
            </a:r>
            <a:br>
              <a:rPr lang="fr-FR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257800"/>
            <a:ext cx="8610600" cy="1371600"/>
          </a:xfrm>
        </p:spPr>
        <p:txBody>
          <a:bodyPr/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</a:rPr>
              <a:t>Aujourd'hui, je vais aller faire une croisière avec mes amis pour visiter de nombreux endroits.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itchFamily="18" charset="0"/>
            </a:endParaRPr>
          </a:p>
        </p:txBody>
      </p:sp>
      <p:pic>
        <p:nvPicPr>
          <p:cNvPr id="4" name="Picture 3" descr="midtermpic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362200"/>
            <a:ext cx="68453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 Bonjour, je m’appelle Rob.  J'ai 20 ans.  Je fais du surf, joue au basket, et j’aime les Voyage.   </vt:lpstr>
    </vt:vector>
  </TitlesOfParts>
  <Company>Seminole State College of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frenchproject1</dc:title>
  <dc:creator>sccwxp</dc:creator>
  <dc:description>_x000d__x000d__x000d__x000d__x000d_Bonjour, je m’appelle Rob.  J'ai 20 ans._x000d_ Je fais du surf, joue au basket, et j’aime les Voyage._x000d__x000d__x000d_</dc:description>
  <cp:lastModifiedBy>sccwxp</cp:lastModifiedBy>
  <cp:revision>48</cp:revision>
  <dcterms:created xsi:type="dcterms:W3CDTF">2011-06-05T19:14:09Z</dcterms:created>
  <dcterms:modified xsi:type="dcterms:W3CDTF">2011-06-07T03:13:43Z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frenchproject1</vt:lpwstr>
  </property>
  <property fmtid="{D5CDD505-2E9C-101B-9397-08002B2CF9AE}" pid="3" name="SlideDescription">
    <vt:lpwstr>_x000d__x000d__x000d__x000d__x000d_Bonjour, je m’appelle Rob.  J'ai 20 ans._x000d_ Je fais du surf, joue au basket, et j’aime les Voyage._x000d__x000d__x000d_</vt:lpwstr>
  </property>
</Properties>
</file>